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73" r:id="rId1"/>
    <p:sldMasterId id="2147483649" r:id="rId2"/>
    <p:sldMasterId id="2147483832" r:id="rId3"/>
  </p:sldMasterIdLst>
  <p:notesMasterIdLst>
    <p:notesMasterId r:id="rId16"/>
  </p:notesMasterIdLst>
  <p:handoutMasterIdLst>
    <p:handoutMasterId r:id="rId17"/>
  </p:handoutMasterIdLst>
  <p:sldIdLst>
    <p:sldId id="27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72" r:id="rId12"/>
    <p:sldId id="263" r:id="rId13"/>
    <p:sldId id="271" r:id="rId14"/>
    <p:sldId id="267" r:id="rId15"/>
  </p:sldIdLst>
  <p:sldSz cx="9601200" cy="7315200"/>
  <p:notesSz cx="6858000" cy="92964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1pPr>
    <a:lvl2pPr marL="482600" indent="-254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2pPr>
    <a:lvl3pPr marL="965200" indent="-508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3pPr>
    <a:lvl4pPr marL="1449388" indent="-77788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4pPr>
    <a:lvl5pPr marL="1931988" indent="-103188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6pPr>
    <a:lvl7pPr marL="2743200" algn="l" defTabSz="914400" rtl="0" eaLnBrk="1" latinLnBrk="0" hangingPunct="1"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7pPr>
    <a:lvl8pPr marL="3200400" algn="l" defTabSz="914400" rtl="0" eaLnBrk="1" latinLnBrk="0" hangingPunct="1"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8pPr>
    <a:lvl9pPr marL="3657600" algn="l" defTabSz="914400" rtl="0" eaLnBrk="1" latinLnBrk="0" hangingPunct="1">
      <a:defRPr sz="2600" kern="1200">
        <a:solidFill>
          <a:schemeClr val="bg1"/>
        </a:solidFill>
        <a:latin typeface="Times New Roman" pitchFamily="-107" charset="0"/>
        <a:ea typeface="ＭＳ Ｐゴシック" pitchFamily="-107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62">
          <p15:clr>
            <a:srgbClr val="A4A3A4"/>
          </p15:clr>
        </p15:guide>
        <p15:guide id="2" pos="190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181" y="77"/>
      </p:cViewPr>
      <p:guideLst>
        <p:guide orient="horz" pos="2304"/>
        <p:guide pos="3024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-1836" y="-90"/>
      </p:cViewPr>
      <p:guideLst>
        <p:guide orient="horz" pos="2662"/>
        <p:guide pos="19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4206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051550" cy="84518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2825" tIns="41413" rIns="82825" bIns="41413" anchor="ctr"/>
          <a:lstStyle/>
          <a:p>
            <a:pPr>
              <a:defRPr/>
            </a:pPr>
            <a:endParaRPr lang="en-US">
              <a:latin typeface="Times New Roman" pitchFamily="-108" charset="0"/>
              <a:ea typeface="+mn-ea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08038" y="280988"/>
            <a:ext cx="4435475" cy="33797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444500" y="3989388"/>
            <a:ext cx="5167313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65770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758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7" charset="0"/>
      <a:defRPr sz="1200" kern="1200">
        <a:solidFill>
          <a:srgbClr val="000000"/>
        </a:solidFill>
        <a:latin typeface="Times New Roman" pitchFamily="18" charset="0"/>
        <a:ea typeface="ＭＳ Ｐゴシック" pitchFamily="-112" charset="-128"/>
        <a:cs typeface="ＭＳ Ｐゴシック" pitchFamily="-112" charset="-128"/>
      </a:defRPr>
    </a:lvl1pPr>
    <a:lvl2pPr marL="37931725" indent="-37474525" algn="l" defTabSz="758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7" charset="0"/>
      <a:defRPr sz="1200" kern="1200">
        <a:solidFill>
          <a:srgbClr val="000000"/>
        </a:solidFill>
        <a:latin typeface="Times New Roman" pitchFamily="18" charset="0"/>
        <a:ea typeface="ＭＳ Ｐゴシック" pitchFamily="29" charset="-128"/>
        <a:cs typeface="+mn-cs"/>
      </a:defRPr>
    </a:lvl2pPr>
    <a:lvl3pPr marL="1143000" indent="-228600" algn="l" defTabSz="758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29" charset="0"/>
      <a:defRPr sz="1200" kern="1200">
        <a:solidFill>
          <a:srgbClr val="000000"/>
        </a:solidFill>
        <a:latin typeface="Times New Roman" pitchFamily="18" charset="0"/>
        <a:ea typeface="ＭＳ Ｐゴシック" pitchFamily="29" charset="-128"/>
        <a:cs typeface="+mn-cs"/>
      </a:defRPr>
    </a:lvl3pPr>
    <a:lvl4pPr marL="1600200" indent="-228600" algn="l" defTabSz="758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29" charset="0"/>
      <a:defRPr sz="1200" kern="1200">
        <a:solidFill>
          <a:srgbClr val="000000"/>
        </a:solidFill>
        <a:latin typeface="Times New Roman" pitchFamily="18" charset="0"/>
        <a:ea typeface="ＭＳ Ｐゴシック" pitchFamily="29" charset="-128"/>
        <a:cs typeface="+mn-cs"/>
      </a:defRPr>
    </a:lvl4pPr>
    <a:lvl5pPr marL="2057400" indent="-228600" algn="l" defTabSz="758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29" charset="0"/>
      <a:defRPr sz="1200" kern="1200">
        <a:solidFill>
          <a:srgbClr val="000000"/>
        </a:solidFill>
        <a:latin typeface="Times New Roman" pitchFamily="18" charset="0"/>
        <a:ea typeface="ＭＳ Ｐゴシック" pitchFamily="29" charset="-128"/>
        <a:cs typeface="+mn-cs"/>
      </a:defRPr>
    </a:lvl5pPr>
    <a:lvl6pPr marL="2416397" algn="l" defTabSz="96655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99676" algn="l" defTabSz="96655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82956" algn="l" defTabSz="96655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66235" algn="l" defTabSz="96655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444500" y="3989388"/>
            <a:ext cx="5167313" cy="37528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25" tIns="41413" rIns="82825" bIns="41413" anchor="ctr"/>
          <a:lstStyle/>
          <a:p>
            <a:endParaRPr lang="en-US" altLang="en-US">
              <a:latin typeface="Times New Roman" pitchFamily="-107" charset="0"/>
              <a:ea typeface="ＭＳ Ｐゴシック" pitchFamily="-10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8984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806450" y="4014788"/>
            <a:ext cx="4437063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25" tIns="41413" rIns="82825" bIns="41413" anchor="ctr"/>
          <a:lstStyle>
            <a:lvl1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992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784225" y="4014788"/>
            <a:ext cx="4481513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3 axes, 120 degrees apart.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endParaRPr lang="en-GB" altLang="en-US" sz="1300">
              <a:solidFill>
                <a:schemeClr val="tx1"/>
              </a:solidFill>
              <a:latin typeface="Times" pitchFamily="-107" charset="0"/>
            </a:endParaRP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A sketch made using an isometric axes is called an </a:t>
            </a:r>
            <a:r>
              <a:rPr lang="en-GB" altLang="en-US" sz="1300" i="1">
                <a:solidFill>
                  <a:schemeClr val="tx1"/>
                </a:solidFill>
                <a:latin typeface="Times" pitchFamily="-107" charset="0"/>
              </a:rPr>
              <a:t>isometric sketch.</a:t>
            </a:r>
          </a:p>
        </p:txBody>
      </p:sp>
    </p:spTree>
    <p:extLst>
      <p:ext uri="{BB962C8B-B14F-4D97-AF65-F5344CB8AC3E}">
        <p14:creationId xmlns:p14="http://schemas.microsoft.com/office/powerpoint/2010/main" val="32896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806450" y="4014788"/>
            <a:ext cx="4437063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25" tIns="41413" rIns="82825" bIns="41413" anchor="ctr"/>
          <a:lstStyle>
            <a:lvl1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592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784225" y="4014788"/>
            <a:ext cx="44815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Explain the proper use of dot paper.  Some students try to use it with the wrong way up.</a:t>
            </a:r>
          </a:p>
        </p:txBody>
      </p:sp>
    </p:spTree>
    <p:extLst>
      <p:ext uri="{BB962C8B-B14F-4D97-AF65-F5344CB8AC3E}">
        <p14:creationId xmlns:p14="http://schemas.microsoft.com/office/powerpoint/2010/main" val="2074266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784225" y="4014788"/>
            <a:ext cx="4481513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</a:rPr>
              <a:t>The number on the code represent how tall the blocks are stacked.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</a:rPr>
              <a:t>The coded plan can be sketched on an isometric coordinate system or an oblique coordinate system.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</a:rPr>
              <a:t>If it is sketched on an isometric coordinate system, it can be sketched from any of the four principle corners.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</a:rPr>
              <a:t>If it is sketched on an oblique coordinate system, it can be sketched from any of four sides.</a:t>
            </a:r>
          </a:p>
        </p:txBody>
      </p:sp>
    </p:spTree>
    <p:extLst>
      <p:ext uri="{BB962C8B-B14F-4D97-AF65-F5344CB8AC3E}">
        <p14:creationId xmlns:p14="http://schemas.microsoft.com/office/powerpoint/2010/main" val="924459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784225" y="4014788"/>
            <a:ext cx="448151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Students must understand that when they are asked to draw the object from a corner, they must draw the view </a:t>
            </a:r>
            <a:r>
              <a:rPr lang="en-GB" altLang="en-US" sz="1300" i="1">
                <a:solidFill>
                  <a:schemeClr val="tx1"/>
                </a:solidFill>
                <a:latin typeface="Times" pitchFamily="-107" charset="0"/>
              </a:rPr>
              <a:t>looking towards</a:t>
            </a: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 that corner from a position away from the object.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endParaRPr lang="en-GB" altLang="en-US" sz="1300" b="1">
              <a:solidFill>
                <a:schemeClr val="tx1"/>
              </a:solidFill>
              <a:latin typeface="Times" pitchFamily="-107" charset="0"/>
            </a:endParaRP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 b="1">
                <a:solidFill>
                  <a:schemeClr val="tx1"/>
                </a:solidFill>
                <a:latin typeface="Times" pitchFamily="-107" charset="0"/>
              </a:rPr>
              <a:t>Individual cubes are not shown</a:t>
            </a: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.  Only edges where two surfaces intersect are shown with lines.</a:t>
            </a:r>
          </a:p>
        </p:txBody>
      </p:sp>
    </p:spTree>
    <p:extLst>
      <p:ext uri="{BB962C8B-B14F-4D97-AF65-F5344CB8AC3E}">
        <p14:creationId xmlns:p14="http://schemas.microsoft.com/office/powerpoint/2010/main" val="1264417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784225" y="4014788"/>
            <a:ext cx="4481513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615950" algn="l"/>
                <a:tab pos="1235075" algn="l"/>
                <a:tab pos="1855788" algn="l"/>
                <a:tab pos="2474913" algn="l"/>
                <a:tab pos="3095625" algn="l"/>
                <a:tab pos="3714750" algn="l"/>
                <a:tab pos="4335463" algn="l"/>
                <a:tab pos="4587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Do not outline each cube when drawing iso sketches.  Rather, place lines where surfaces intersect to form edges.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endParaRPr lang="en-GB" altLang="en-US" sz="1300">
              <a:solidFill>
                <a:schemeClr val="tx1"/>
              </a:solidFill>
              <a:latin typeface="Times" pitchFamily="-107" charset="0"/>
            </a:endParaRP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GB" altLang="en-US" sz="1300">
                <a:solidFill>
                  <a:schemeClr val="tx1"/>
                </a:solidFill>
                <a:latin typeface="Times" pitchFamily="-107" charset="0"/>
              </a:rPr>
              <a:t>Some students may find it helpful to draw each cube.  Be sure they erase the extra lines when finished.</a:t>
            </a:r>
          </a:p>
        </p:txBody>
      </p:sp>
    </p:spTree>
    <p:extLst>
      <p:ext uri="{BB962C8B-B14F-4D97-AF65-F5344CB8AC3E}">
        <p14:creationId xmlns:p14="http://schemas.microsoft.com/office/powerpoint/2010/main" val="1214874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444500" y="3989388"/>
            <a:ext cx="5167313" cy="37528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25" tIns="41413" rIns="82825" bIns="41413" anchor="ctr"/>
          <a:lstStyle/>
          <a:p>
            <a:endParaRPr lang="en-US" altLang="en-US">
              <a:latin typeface="Times New Roman" pitchFamily="-107" charset="0"/>
              <a:ea typeface="ＭＳ Ｐゴシック" pitchFamily="-10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751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4"/>
            <a:ext cx="8161020" cy="1568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9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6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9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6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2F6855-C360-4DD3-9114-02D1E0F634F5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959E75E6-4B09-4332-A72E-70CB98391F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45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56364E8-F484-4D7C-B8CB-2C5E9A7D5B9F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5CD4A362-F2BC-48C3-945F-4683E95E35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34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8" y="4700694"/>
            <a:ext cx="8161020" cy="1452880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8" y="3100494"/>
            <a:ext cx="8161020" cy="1600200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27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55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498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1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63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996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2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62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30C1E75-A009-4ED7-9962-88BC93058C7A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65E3DB3C-1D47-47E5-B23C-A48FF849E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03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1706881"/>
            <a:ext cx="4240530" cy="4827694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1706881"/>
            <a:ext cx="4240530" cy="4827694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DCC754-74F0-4422-9E79-7CF38B8AADB8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612B4CCB-C0DC-4196-A663-E3B3F55E9F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028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37454"/>
            <a:ext cx="4242198" cy="68241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3279" indent="0">
              <a:buNone/>
              <a:defRPr sz="2100" b="1"/>
            </a:lvl2pPr>
            <a:lvl3pPr marL="966558" indent="0">
              <a:buNone/>
              <a:defRPr sz="1900" b="1"/>
            </a:lvl3pPr>
            <a:lvl4pPr marL="1449838" indent="0">
              <a:buNone/>
              <a:defRPr sz="1700" b="1"/>
            </a:lvl4pPr>
            <a:lvl5pPr marL="1933118" indent="0">
              <a:buNone/>
              <a:defRPr sz="1700" b="1"/>
            </a:lvl5pPr>
            <a:lvl6pPr marL="2416397" indent="0">
              <a:buNone/>
              <a:defRPr sz="1700" b="1"/>
            </a:lvl6pPr>
            <a:lvl7pPr marL="2899676" indent="0">
              <a:buNone/>
              <a:defRPr sz="1700" b="1"/>
            </a:lvl7pPr>
            <a:lvl8pPr marL="3382956" indent="0">
              <a:buNone/>
              <a:defRPr sz="1700" b="1"/>
            </a:lvl8pPr>
            <a:lvl9pPr marL="3866235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2319867"/>
            <a:ext cx="4242198" cy="4214707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3279" indent="0">
              <a:buNone/>
              <a:defRPr sz="2100" b="1"/>
            </a:lvl2pPr>
            <a:lvl3pPr marL="966558" indent="0">
              <a:buNone/>
              <a:defRPr sz="1900" b="1"/>
            </a:lvl3pPr>
            <a:lvl4pPr marL="1449838" indent="0">
              <a:buNone/>
              <a:defRPr sz="1700" b="1"/>
            </a:lvl4pPr>
            <a:lvl5pPr marL="1933118" indent="0">
              <a:buNone/>
              <a:defRPr sz="1700" b="1"/>
            </a:lvl5pPr>
            <a:lvl6pPr marL="2416397" indent="0">
              <a:buNone/>
              <a:defRPr sz="1700" b="1"/>
            </a:lvl6pPr>
            <a:lvl7pPr marL="2899676" indent="0">
              <a:buNone/>
              <a:defRPr sz="1700" b="1"/>
            </a:lvl7pPr>
            <a:lvl8pPr marL="3382956" indent="0">
              <a:buNone/>
              <a:defRPr sz="1700" b="1"/>
            </a:lvl8pPr>
            <a:lvl9pPr marL="3866235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FACBF07-8ED7-4248-97C2-7B589BC9BCA3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51292520-0A13-4ED7-BA28-0048981B1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143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A0A0B9-CD9F-44D3-B5B5-41E903909C50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37A04B2B-64D8-4D90-BB13-932FA05ABD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0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24D7260-48C1-48D4-90AC-CE506FAF6BA3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30D803E4-A1B0-4A50-BCC8-7E985DB3C0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488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1" y="291254"/>
            <a:ext cx="3158728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291254"/>
            <a:ext cx="5367338" cy="6243320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1" y="1530774"/>
            <a:ext cx="3158728" cy="5003800"/>
          </a:xfrm>
        </p:spPr>
        <p:txBody>
          <a:bodyPr/>
          <a:lstStyle>
            <a:lvl1pPr marL="0" indent="0">
              <a:buNone/>
              <a:defRPr sz="1500"/>
            </a:lvl1pPr>
            <a:lvl2pPr marL="483279" indent="0">
              <a:buNone/>
              <a:defRPr sz="1200"/>
            </a:lvl2pPr>
            <a:lvl3pPr marL="966558" indent="0">
              <a:buNone/>
              <a:defRPr sz="1000"/>
            </a:lvl3pPr>
            <a:lvl4pPr marL="1449838" indent="0">
              <a:buNone/>
              <a:defRPr sz="900"/>
            </a:lvl4pPr>
            <a:lvl5pPr marL="1933118" indent="0">
              <a:buNone/>
              <a:defRPr sz="900"/>
            </a:lvl5pPr>
            <a:lvl6pPr marL="2416397" indent="0">
              <a:buNone/>
              <a:defRPr sz="900"/>
            </a:lvl6pPr>
            <a:lvl7pPr marL="2899676" indent="0">
              <a:buNone/>
              <a:defRPr sz="900"/>
            </a:lvl7pPr>
            <a:lvl8pPr marL="3382956" indent="0">
              <a:buNone/>
              <a:defRPr sz="900"/>
            </a:lvl8pPr>
            <a:lvl9pPr marL="386623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B3CAFB-83C8-4266-A3F6-94D605C3B28D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30D345C0-5DCA-44C1-A46F-58B06EFF5A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74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3" y="5120641"/>
            <a:ext cx="5760720" cy="604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3" y="653626"/>
            <a:ext cx="5760720" cy="438912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83279" indent="0">
              <a:buNone/>
              <a:defRPr sz="2900"/>
            </a:lvl2pPr>
            <a:lvl3pPr marL="966558" indent="0">
              <a:buNone/>
              <a:defRPr sz="2600"/>
            </a:lvl3pPr>
            <a:lvl4pPr marL="1449838" indent="0">
              <a:buNone/>
              <a:defRPr sz="2100"/>
            </a:lvl4pPr>
            <a:lvl5pPr marL="1933118" indent="0">
              <a:buNone/>
              <a:defRPr sz="2100"/>
            </a:lvl5pPr>
            <a:lvl6pPr marL="2416397" indent="0">
              <a:buNone/>
              <a:defRPr sz="2100"/>
            </a:lvl6pPr>
            <a:lvl7pPr marL="2899676" indent="0">
              <a:buNone/>
              <a:defRPr sz="2100"/>
            </a:lvl7pPr>
            <a:lvl8pPr marL="3382956" indent="0">
              <a:buNone/>
              <a:defRPr sz="2100"/>
            </a:lvl8pPr>
            <a:lvl9pPr marL="3866235" indent="0">
              <a:buNone/>
              <a:defRPr sz="21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3" y="5725161"/>
            <a:ext cx="5760720" cy="858520"/>
          </a:xfrm>
        </p:spPr>
        <p:txBody>
          <a:bodyPr/>
          <a:lstStyle>
            <a:lvl1pPr marL="0" indent="0">
              <a:buNone/>
              <a:defRPr sz="1500"/>
            </a:lvl1pPr>
            <a:lvl2pPr marL="483279" indent="0">
              <a:buNone/>
              <a:defRPr sz="1200"/>
            </a:lvl2pPr>
            <a:lvl3pPr marL="966558" indent="0">
              <a:buNone/>
              <a:defRPr sz="1000"/>
            </a:lvl3pPr>
            <a:lvl4pPr marL="1449838" indent="0">
              <a:buNone/>
              <a:defRPr sz="900"/>
            </a:lvl4pPr>
            <a:lvl5pPr marL="1933118" indent="0">
              <a:buNone/>
              <a:defRPr sz="900"/>
            </a:lvl5pPr>
            <a:lvl6pPr marL="2416397" indent="0">
              <a:buNone/>
              <a:defRPr sz="900"/>
            </a:lvl6pPr>
            <a:lvl7pPr marL="2899676" indent="0">
              <a:buNone/>
              <a:defRPr sz="900"/>
            </a:lvl7pPr>
            <a:lvl8pPr marL="3382956" indent="0">
              <a:buNone/>
              <a:defRPr sz="900"/>
            </a:lvl8pPr>
            <a:lvl9pPr marL="386623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322F7C-B43D-4780-86AB-ADB5E60EA5BB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62658156-E23D-436F-9737-43FF0785D8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620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00EC047-79AA-4E3B-AD8C-64B5F8B6F38F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EE362D04-94E9-408E-9D65-DD869B0FAA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22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4479C4A-83B2-4E01-997A-6B52416E8681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5320B4E8-8745-4BC8-96DA-0072AD574E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997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4"/>
            <a:ext cx="8161020" cy="1568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/>
            </a:lvl1pPr>
            <a:lvl2pPr marL="483279" indent="0" algn="ctr">
              <a:buNone/>
              <a:defRPr/>
            </a:lvl2pPr>
            <a:lvl3pPr marL="966558" indent="0" algn="ctr">
              <a:buNone/>
              <a:defRPr/>
            </a:lvl3pPr>
            <a:lvl4pPr marL="1449838" indent="0" algn="ctr">
              <a:buNone/>
              <a:defRPr/>
            </a:lvl4pPr>
            <a:lvl5pPr marL="1933118" indent="0" algn="ctr">
              <a:buNone/>
              <a:defRPr/>
            </a:lvl5pPr>
            <a:lvl6pPr marL="2416397" indent="0" algn="ctr">
              <a:buNone/>
              <a:defRPr/>
            </a:lvl6pPr>
            <a:lvl7pPr marL="2899676" indent="0" algn="ctr">
              <a:buNone/>
              <a:defRPr/>
            </a:lvl7pPr>
            <a:lvl8pPr marL="3382956" indent="0" algn="ctr">
              <a:buNone/>
              <a:defRPr/>
            </a:lvl8pPr>
            <a:lvl9pPr marL="386623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0791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478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8" y="4700694"/>
            <a:ext cx="8161020" cy="1452880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8" y="3100494"/>
            <a:ext cx="8161020" cy="1600200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279" indent="0">
              <a:buNone/>
              <a:defRPr sz="1900"/>
            </a:lvl2pPr>
            <a:lvl3pPr marL="966558" indent="0">
              <a:buNone/>
              <a:defRPr sz="1700"/>
            </a:lvl3pPr>
            <a:lvl4pPr marL="1449838" indent="0">
              <a:buNone/>
              <a:defRPr sz="1500"/>
            </a:lvl4pPr>
            <a:lvl5pPr marL="1933118" indent="0">
              <a:buNone/>
              <a:defRPr sz="1500"/>
            </a:lvl5pPr>
            <a:lvl6pPr marL="2416397" indent="0">
              <a:buNone/>
              <a:defRPr sz="1500"/>
            </a:lvl6pPr>
            <a:lvl7pPr marL="2899676" indent="0">
              <a:buNone/>
              <a:defRPr sz="1500"/>
            </a:lvl7pPr>
            <a:lvl8pPr marL="3382956" indent="0">
              <a:buNone/>
              <a:defRPr sz="1500"/>
            </a:lvl8pPr>
            <a:lvl9pPr marL="386623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6979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5088" y="2033695"/>
            <a:ext cx="4018835" cy="4605866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3945" y="2033695"/>
            <a:ext cx="4018836" cy="4605866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4622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37454"/>
            <a:ext cx="4242198" cy="68241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3279" indent="0">
              <a:buNone/>
              <a:defRPr sz="2100" b="1"/>
            </a:lvl2pPr>
            <a:lvl3pPr marL="966558" indent="0">
              <a:buNone/>
              <a:defRPr sz="1900" b="1"/>
            </a:lvl3pPr>
            <a:lvl4pPr marL="1449838" indent="0">
              <a:buNone/>
              <a:defRPr sz="1700" b="1"/>
            </a:lvl4pPr>
            <a:lvl5pPr marL="1933118" indent="0">
              <a:buNone/>
              <a:defRPr sz="1700" b="1"/>
            </a:lvl5pPr>
            <a:lvl6pPr marL="2416397" indent="0">
              <a:buNone/>
              <a:defRPr sz="1700" b="1"/>
            </a:lvl6pPr>
            <a:lvl7pPr marL="2899676" indent="0">
              <a:buNone/>
              <a:defRPr sz="1700" b="1"/>
            </a:lvl7pPr>
            <a:lvl8pPr marL="3382956" indent="0">
              <a:buNone/>
              <a:defRPr sz="1700" b="1"/>
            </a:lvl8pPr>
            <a:lvl9pPr marL="3866235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2319867"/>
            <a:ext cx="4242198" cy="4214707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3279" indent="0">
              <a:buNone/>
              <a:defRPr sz="2100" b="1"/>
            </a:lvl2pPr>
            <a:lvl3pPr marL="966558" indent="0">
              <a:buNone/>
              <a:defRPr sz="1900" b="1"/>
            </a:lvl3pPr>
            <a:lvl4pPr marL="1449838" indent="0">
              <a:buNone/>
              <a:defRPr sz="1700" b="1"/>
            </a:lvl4pPr>
            <a:lvl5pPr marL="1933118" indent="0">
              <a:buNone/>
              <a:defRPr sz="1700" b="1"/>
            </a:lvl5pPr>
            <a:lvl6pPr marL="2416397" indent="0">
              <a:buNone/>
              <a:defRPr sz="1700" b="1"/>
            </a:lvl6pPr>
            <a:lvl7pPr marL="2899676" indent="0">
              <a:buNone/>
              <a:defRPr sz="1700" b="1"/>
            </a:lvl7pPr>
            <a:lvl8pPr marL="3382956" indent="0">
              <a:buNone/>
              <a:defRPr sz="1700" b="1"/>
            </a:lvl8pPr>
            <a:lvl9pPr marL="3866235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960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97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0973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1" y="291254"/>
            <a:ext cx="3158728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291254"/>
            <a:ext cx="5367338" cy="6243320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1" y="1530774"/>
            <a:ext cx="3158728" cy="5003800"/>
          </a:xfrm>
        </p:spPr>
        <p:txBody>
          <a:bodyPr/>
          <a:lstStyle>
            <a:lvl1pPr marL="0" indent="0">
              <a:buNone/>
              <a:defRPr sz="1500"/>
            </a:lvl1pPr>
            <a:lvl2pPr marL="483279" indent="0">
              <a:buNone/>
              <a:defRPr sz="1200"/>
            </a:lvl2pPr>
            <a:lvl3pPr marL="966558" indent="0">
              <a:buNone/>
              <a:defRPr sz="1000"/>
            </a:lvl3pPr>
            <a:lvl4pPr marL="1449838" indent="0">
              <a:buNone/>
              <a:defRPr sz="900"/>
            </a:lvl4pPr>
            <a:lvl5pPr marL="1933118" indent="0">
              <a:buNone/>
              <a:defRPr sz="900"/>
            </a:lvl5pPr>
            <a:lvl6pPr marL="2416397" indent="0">
              <a:buNone/>
              <a:defRPr sz="900"/>
            </a:lvl6pPr>
            <a:lvl7pPr marL="2899676" indent="0">
              <a:buNone/>
              <a:defRPr sz="900"/>
            </a:lvl7pPr>
            <a:lvl8pPr marL="3382956" indent="0">
              <a:buNone/>
              <a:defRPr sz="900"/>
            </a:lvl8pPr>
            <a:lvl9pPr marL="386623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1310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3" y="5120641"/>
            <a:ext cx="5760720" cy="604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3" y="653626"/>
            <a:ext cx="5760720" cy="4389120"/>
          </a:xfrm>
        </p:spPr>
        <p:txBody>
          <a:bodyPr/>
          <a:lstStyle>
            <a:lvl1pPr marL="0" indent="0">
              <a:buNone/>
              <a:defRPr sz="3400"/>
            </a:lvl1pPr>
            <a:lvl2pPr marL="483279" indent="0">
              <a:buNone/>
              <a:defRPr sz="2900"/>
            </a:lvl2pPr>
            <a:lvl3pPr marL="966558" indent="0">
              <a:buNone/>
              <a:defRPr sz="2600"/>
            </a:lvl3pPr>
            <a:lvl4pPr marL="1449838" indent="0">
              <a:buNone/>
              <a:defRPr sz="2100"/>
            </a:lvl4pPr>
            <a:lvl5pPr marL="1933118" indent="0">
              <a:buNone/>
              <a:defRPr sz="2100"/>
            </a:lvl5pPr>
            <a:lvl6pPr marL="2416397" indent="0">
              <a:buNone/>
              <a:defRPr sz="2100"/>
            </a:lvl6pPr>
            <a:lvl7pPr marL="2899676" indent="0">
              <a:buNone/>
              <a:defRPr sz="2100"/>
            </a:lvl7pPr>
            <a:lvl8pPr marL="3382956" indent="0">
              <a:buNone/>
              <a:defRPr sz="2100"/>
            </a:lvl8pPr>
            <a:lvl9pPr marL="3866235" indent="0">
              <a:buNone/>
              <a:defRPr sz="2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3" y="5725161"/>
            <a:ext cx="5760720" cy="858520"/>
          </a:xfrm>
        </p:spPr>
        <p:txBody>
          <a:bodyPr/>
          <a:lstStyle>
            <a:lvl1pPr marL="0" indent="0">
              <a:buNone/>
              <a:defRPr sz="1500"/>
            </a:lvl1pPr>
            <a:lvl2pPr marL="483279" indent="0">
              <a:buNone/>
              <a:defRPr sz="1200"/>
            </a:lvl2pPr>
            <a:lvl3pPr marL="966558" indent="0">
              <a:buNone/>
              <a:defRPr sz="1000"/>
            </a:lvl3pPr>
            <a:lvl4pPr marL="1449838" indent="0">
              <a:buNone/>
              <a:defRPr sz="900"/>
            </a:lvl4pPr>
            <a:lvl5pPr marL="1933118" indent="0">
              <a:buNone/>
              <a:defRPr sz="900"/>
            </a:lvl5pPr>
            <a:lvl6pPr marL="2416397" indent="0">
              <a:buNone/>
              <a:defRPr sz="900"/>
            </a:lvl6pPr>
            <a:lvl7pPr marL="2899676" indent="0">
              <a:buNone/>
              <a:defRPr sz="900"/>
            </a:lvl7pPr>
            <a:lvl8pPr marL="3382956" indent="0">
              <a:buNone/>
              <a:defRPr sz="900"/>
            </a:lvl8pPr>
            <a:lvl9pPr marL="386623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8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6256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4190" y="607908"/>
            <a:ext cx="2048590" cy="60316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5089" y="607908"/>
            <a:ext cx="5989082" cy="60316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717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4"/>
            <a:ext cx="816102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9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6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9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3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6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8EE73420-14ED-4ED0-BFA5-F4A79254CA0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6621393"/>
            <a:ext cx="25400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61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17642936-8919-4E57-B724-71450D167EBC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6610350"/>
            <a:ext cx="25400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203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4700694"/>
            <a:ext cx="8161020" cy="145288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3100495"/>
            <a:ext cx="8161020" cy="1600199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30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61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499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2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65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998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31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64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AA50D6-6DEA-4500-B822-760EF3AD7483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060A6023-1C4F-44CA-98D7-A16017D1E0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075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1706880"/>
            <a:ext cx="4240530" cy="4827694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1706880"/>
            <a:ext cx="4240530" cy="4827694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AA7618-ABC5-48FC-A0FA-BFCF307207A6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B041D3A3-9438-47A1-81C4-6A65415FAD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794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37454"/>
            <a:ext cx="4242197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2319867"/>
            <a:ext cx="4242197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43EF13-A5CA-4D89-A45B-F7F6EFE5BF32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623A6F94-3E00-4BB5-9EE7-B3E0A04316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398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CB6BB237-60D8-462A-ABEA-956C6F8B37E5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30" y="6617278"/>
            <a:ext cx="25400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42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28D86E-61C9-4B69-91AC-EF0D06A82C0F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9A8EB932-99F2-4E12-B571-08EA0E81FE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3992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1253"/>
            <a:ext cx="3158729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291254"/>
            <a:ext cx="5367338" cy="6243321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530774"/>
            <a:ext cx="3158729" cy="5003801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03323F-189A-48E1-A7CA-87894C8C74D9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0B34A083-AAD7-46D9-99BB-7B6C234845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646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5120640"/>
            <a:ext cx="5760720" cy="60452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653627"/>
            <a:ext cx="5760720" cy="438912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5725161"/>
            <a:ext cx="5760720" cy="858519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FEB093-5863-44F2-B0E4-109151544B60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499EF678-41CA-45B8-B2B5-1CDCEF9F86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279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61EFE0-C609-4BD5-BADC-228255A21D56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207DDF60-7747-4AFC-BFEF-308B4F5B3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1647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435EA6-1507-4F4E-82E3-EC1D6A32353B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-107" charset="0"/>
                <a:ea typeface="ＭＳ Ｐゴシック" pitchFamily="-107" charset="-128"/>
              </a:defRPr>
            </a:lvl1pPr>
          </a:lstStyle>
          <a:p>
            <a:fld id="{6A35F7AF-6697-48EC-9785-A6E0E779C4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025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650240"/>
            <a:ext cx="8157687" cy="5486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7" y="6610928"/>
            <a:ext cx="25400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68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9425" y="293688"/>
            <a:ext cx="86423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55" tIns="48328" rIns="96655" bIns="483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9425" y="1706563"/>
            <a:ext cx="8642350" cy="48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775" y="6780213"/>
            <a:ext cx="3041650" cy="388937"/>
          </a:xfrm>
          <a:prstGeom prst="rect">
            <a:avLst/>
          </a:prstGeom>
        </p:spPr>
        <p:txBody>
          <a:bodyPr vert="horz" wrap="square" lIns="96655" tIns="48328" rIns="96655" bIns="48328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imes New Roman" pitchFamily="-10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225" y="6780213"/>
            <a:ext cx="2241550" cy="388937"/>
          </a:xfrm>
          <a:prstGeom prst="rect">
            <a:avLst/>
          </a:prstGeom>
        </p:spPr>
        <p:txBody>
          <a:bodyPr vert="horz" wrap="square" lIns="96655" tIns="48328" rIns="96655" bIns="4832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 New Roman" pitchFamily="-10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6695281"/>
            <a:ext cx="2540000" cy="55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33" r:id="rId1"/>
    <p:sldLayoutId id="2147484234" r:id="rId2"/>
    <p:sldLayoutId id="2147484235" r:id="rId3"/>
    <p:sldLayoutId id="2147484236" r:id="rId4"/>
    <p:sldLayoutId id="2147484237" r:id="rId5"/>
    <p:sldLayoutId id="2147484238" r:id="rId6"/>
    <p:sldLayoutId id="2147484239" r:id="rId7"/>
    <p:sldLayoutId id="2147484240" r:id="rId8"/>
    <p:sldLayoutId id="2147484241" r:id="rId9"/>
    <p:sldLayoutId id="2147484242" r:id="rId10"/>
    <p:sldLayoutId id="2147484243" r:id="rId11"/>
  </p:sldLayoutIdLst>
  <p:txStyles>
    <p:titleStyle>
      <a:lvl1pPr algn="ctr" defTabSz="965200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9652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2pPr>
      <a:lvl3pPr algn="ctr" defTabSz="9652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3pPr>
      <a:lvl4pPr algn="ctr" defTabSz="9652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4pPr>
      <a:lvl5pPr algn="ctr" defTabSz="9652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5pPr>
      <a:lvl6pPr marL="457200" algn="ctr" defTabSz="965200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6pPr>
      <a:lvl7pPr marL="914400" algn="ctr" defTabSz="965200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7pPr>
      <a:lvl8pPr marL="1371600" algn="ctr" defTabSz="965200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8pPr>
      <a:lvl9pPr marL="1828800" algn="ctr" defTabSz="965200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9pPr>
    </p:titleStyle>
    <p:bodyStyle>
      <a:lvl1pPr marL="361950" indent="-361950" algn="l" defTabSz="965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84225" indent="-301625" algn="l" defTabSz="965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ＭＳ Ｐゴシック" pitchFamily="29" charset="-128"/>
          <a:cs typeface="+mn-cs"/>
        </a:defRPr>
      </a:lvl2pPr>
      <a:lvl3pPr marL="1208088" indent="-241300" algn="l" defTabSz="965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ＭＳ Ｐゴシック" pitchFamily="29" charset="-128"/>
          <a:cs typeface="+mn-cs"/>
        </a:defRPr>
      </a:lvl3pPr>
      <a:lvl4pPr marL="1690688" indent="-241300" algn="l" defTabSz="965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pitchFamily="29" charset="-128"/>
          <a:cs typeface="+mn-cs"/>
        </a:defRPr>
      </a:lvl4pPr>
      <a:lvl5pPr marL="2173288" indent="-241300" algn="l" defTabSz="965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ＭＳ Ｐゴシック" pitchFamily="29" charset="-128"/>
          <a:cs typeface="+mn-cs"/>
        </a:defRPr>
      </a:lvl5pPr>
      <a:lvl6pPr marL="2658036" indent="-241640" algn="l" defTabSz="96655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1316" indent="-241640" algn="l" defTabSz="96655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4596" indent="-241640" algn="l" defTabSz="96655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7875" indent="-241640" algn="l" defTabSz="96655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279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558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838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118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397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676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2956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235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04850" y="608013"/>
            <a:ext cx="81978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4850" y="2033588"/>
            <a:ext cx="8197850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xStyles>
    <p:titleStyle>
      <a:lvl1pPr algn="ctr" defTabSz="758825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758825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  <a:ea typeface="ＭＳ Ｐゴシック" pitchFamily="-112" charset="-128"/>
          <a:cs typeface="ＭＳ Ｐゴシック" pitchFamily="-112" charset="-128"/>
        </a:defRPr>
      </a:lvl2pPr>
      <a:lvl3pPr algn="ctr" defTabSz="758825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  <a:ea typeface="ＭＳ Ｐゴシック" pitchFamily="-112" charset="-128"/>
          <a:cs typeface="ＭＳ Ｐゴシック" pitchFamily="-112" charset="-128"/>
        </a:defRPr>
      </a:lvl3pPr>
      <a:lvl4pPr algn="ctr" defTabSz="758825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  <a:ea typeface="ＭＳ Ｐゴシック" pitchFamily="-112" charset="-128"/>
          <a:cs typeface="ＭＳ Ｐゴシック" pitchFamily="-112" charset="-128"/>
        </a:defRPr>
      </a:lvl4pPr>
      <a:lvl5pPr algn="ctr" defTabSz="758825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  <a:ea typeface="ＭＳ Ｐゴシック" pitchFamily="-112" charset="-128"/>
          <a:cs typeface="ＭＳ Ｐゴシック" pitchFamily="-112" charset="-128"/>
        </a:defRPr>
      </a:lvl5pPr>
      <a:lvl6pPr marL="1624356" indent="-228215" algn="l" defTabSz="760159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</a:defRPr>
      </a:lvl6pPr>
      <a:lvl7pPr marL="2107635" indent="-228215" algn="l" defTabSz="760159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</a:defRPr>
      </a:lvl7pPr>
      <a:lvl8pPr marL="2590915" indent="-228215" algn="l" defTabSz="760159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</a:defRPr>
      </a:lvl8pPr>
      <a:lvl9pPr marL="3074194" indent="-228215" algn="l" defTabSz="760159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600">
          <a:solidFill>
            <a:srgbClr val="000000"/>
          </a:solidFill>
          <a:latin typeface="Times New Roman" pitchFamily="18" charset="0"/>
        </a:defRPr>
      </a:lvl9pPr>
    </p:titleStyle>
    <p:bodyStyle>
      <a:lvl1pPr marL="455613" indent="-341313" algn="l" defTabSz="758825" rtl="0" eaLnBrk="0" fontAlgn="base" hangingPunct="0">
        <a:lnSpc>
          <a:spcPct val="95000"/>
        </a:lnSpc>
        <a:spcBef>
          <a:spcPct val="0"/>
        </a:spcBef>
        <a:spcAft>
          <a:spcPts val="1513"/>
        </a:spcAft>
        <a:buClr>
          <a:srgbClr val="000000"/>
        </a:buClr>
        <a:buSzPct val="45000"/>
        <a:buFont typeface="StarSymbol" pitchFamily="2" charset="0"/>
        <a:buChar char="●"/>
        <a:defRPr sz="3400">
          <a:solidFill>
            <a:srgbClr val="000000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912813" indent="-303213" algn="l" defTabSz="758825" rtl="0" eaLnBrk="0" fontAlgn="base" hangingPunct="0">
        <a:lnSpc>
          <a:spcPct val="95000"/>
        </a:lnSpc>
        <a:spcBef>
          <a:spcPct val="0"/>
        </a:spcBef>
        <a:spcAft>
          <a:spcPts val="1200"/>
        </a:spcAft>
        <a:buClr>
          <a:srgbClr val="000000"/>
        </a:buClr>
        <a:buSzPct val="75000"/>
        <a:buFont typeface="StarSymbol" pitchFamily="2" charset="0"/>
        <a:buChar char="–"/>
        <a:defRPr sz="2900">
          <a:solidFill>
            <a:srgbClr val="000000"/>
          </a:solidFill>
          <a:latin typeface="+mn-lt"/>
          <a:ea typeface="ＭＳ Ｐゴシック" pitchFamily="29" charset="-128"/>
        </a:defRPr>
      </a:lvl2pPr>
      <a:lvl3pPr marL="1368425" indent="-227013" algn="l" defTabSz="758825" rtl="0" eaLnBrk="0" fontAlgn="base" hangingPunct="0">
        <a:lnSpc>
          <a:spcPct val="95000"/>
        </a:lnSpc>
        <a:spcBef>
          <a:spcPct val="0"/>
        </a:spcBef>
        <a:spcAft>
          <a:spcPts val="900"/>
        </a:spcAft>
        <a:buClr>
          <a:srgbClr val="000000"/>
        </a:buClr>
        <a:buSzPct val="45000"/>
        <a:buFont typeface="StarSymbol" pitchFamily="2" charset="0"/>
        <a:buChar char="●"/>
        <a:defRPr sz="2600">
          <a:solidFill>
            <a:srgbClr val="000000"/>
          </a:solidFill>
          <a:latin typeface="+mn-lt"/>
          <a:ea typeface="ＭＳ Ｐゴシック" pitchFamily="29" charset="-128"/>
        </a:defRPr>
      </a:lvl3pPr>
      <a:lvl4pPr marL="1825625" indent="-227013" algn="l" defTabSz="758825" rtl="0" eaLnBrk="0" fontAlgn="base" hangingPunct="0">
        <a:lnSpc>
          <a:spcPct val="95000"/>
        </a:lnSpc>
        <a:spcBef>
          <a:spcPct val="0"/>
        </a:spcBef>
        <a:spcAft>
          <a:spcPts val="613"/>
        </a:spcAft>
        <a:buClr>
          <a:srgbClr val="000000"/>
        </a:buClr>
        <a:buSzPct val="75000"/>
        <a:buFont typeface="StarSymbol" pitchFamily="2" charset="0"/>
        <a:buChar char="–"/>
        <a:defRPr sz="2100">
          <a:solidFill>
            <a:srgbClr val="000000"/>
          </a:solidFill>
          <a:latin typeface="+mn-lt"/>
          <a:ea typeface="ＭＳ Ｐゴシック" pitchFamily="29" charset="-128"/>
        </a:defRPr>
      </a:lvl4pPr>
      <a:lvl5pPr marL="2281238" indent="-227013" algn="l" defTabSz="758825" rtl="0" eaLnBrk="0" fontAlgn="base" hangingPunct="0">
        <a:lnSpc>
          <a:spcPct val="95000"/>
        </a:lnSpc>
        <a:spcBef>
          <a:spcPct val="0"/>
        </a:spcBef>
        <a:spcAft>
          <a:spcPts val="300"/>
        </a:spcAft>
        <a:buClr>
          <a:srgbClr val="000000"/>
        </a:buClr>
        <a:buSzPct val="45000"/>
        <a:buFont typeface="StarSymbol" pitchFamily="2" charset="0"/>
        <a:buChar char="●"/>
        <a:defRPr sz="2100">
          <a:solidFill>
            <a:srgbClr val="000000"/>
          </a:solidFill>
          <a:latin typeface="+mn-lt"/>
          <a:ea typeface="ＭＳ Ｐゴシック" pitchFamily="29" charset="-128"/>
        </a:defRPr>
      </a:lvl5pPr>
      <a:lvl6pPr marL="2765432" indent="-228215" algn="l" defTabSz="760159" rtl="0" fontAlgn="base" hangingPunct="0">
        <a:lnSpc>
          <a:spcPct val="95000"/>
        </a:lnSpc>
        <a:spcBef>
          <a:spcPct val="0"/>
        </a:spcBef>
        <a:spcAft>
          <a:spcPts val="305"/>
        </a:spcAft>
        <a:buClr>
          <a:srgbClr val="000000"/>
        </a:buClr>
        <a:buSzPct val="45000"/>
        <a:buFont typeface="StarSymbol" pitchFamily="2" charset="0"/>
        <a:buChar char="●"/>
        <a:defRPr sz="2100">
          <a:solidFill>
            <a:srgbClr val="000000"/>
          </a:solidFill>
          <a:latin typeface="+mn-lt"/>
        </a:defRPr>
      </a:lvl6pPr>
      <a:lvl7pPr marL="3248711" indent="-228215" algn="l" defTabSz="760159" rtl="0" fontAlgn="base" hangingPunct="0">
        <a:lnSpc>
          <a:spcPct val="95000"/>
        </a:lnSpc>
        <a:spcBef>
          <a:spcPct val="0"/>
        </a:spcBef>
        <a:spcAft>
          <a:spcPts val="305"/>
        </a:spcAft>
        <a:buClr>
          <a:srgbClr val="000000"/>
        </a:buClr>
        <a:buSzPct val="45000"/>
        <a:buFont typeface="StarSymbol" pitchFamily="2" charset="0"/>
        <a:buChar char="●"/>
        <a:defRPr sz="2100">
          <a:solidFill>
            <a:srgbClr val="000000"/>
          </a:solidFill>
          <a:latin typeface="+mn-lt"/>
        </a:defRPr>
      </a:lvl7pPr>
      <a:lvl8pPr marL="3731991" indent="-228215" algn="l" defTabSz="760159" rtl="0" fontAlgn="base" hangingPunct="0">
        <a:lnSpc>
          <a:spcPct val="95000"/>
        </a:lnSpc>
        <a:spcBef>
          <a:spcPct val="0"/>
        </a:spcBef>
        <a:spcAft>
          <a:spcPts val="305"/>
        </a:spcAft>
        <a:buClr>
          <a:srgbClr val="000000"/>
        </a:buClr>
        <a:buSzPct val="45000"/>
        <a:buFont typeface="StarSymbol" pitchFamily="2" charset="0"/>
        <a:buChar char="●"/>
        <a:defRPr sz="2100">
          <a:solidFill>
            <a:srgbClr val="000000"/>
          </a:solidFill>
          <a:latin typeface="+mn-lt"/>
        </a:defRPr>
      </a:lvl8pPr>
      <a:lvl9pPr marL="4215270" indent="-228215" algn="l" defTabSz="760159" rtl="0" fontAlgn="base" hangingPunct="0">
        <a:lnSpc>
          <a:spcPct val="95000"/>
        </a:lnSpc>
        <a:spcBef>
          <a:spcPct val="0"/>
        </a:spcBef>
        <a:spcAft>
          <a:spcPts val="305"/>
        </a:spcAft>
        <a:buClr>
          <a:srgbClr val="000000"/>
        </a:buClr>
        <a:buSzPct val="45000"/>
        <a:buFont typeface="StarSymbol" pitchFamily="2" charset="0"/>
        <a:buChar char="●"/>
        <a:defRPr sz="21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279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558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838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118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397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676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2956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235" algn="l" defTabSz="9665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79425" y="293688"/>
            <a:ext cx="86423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9425" y="1706563"/>
            <a:ext cx="8642350" cy="48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425" y="6780213"/>
            <a:ext cx="2241550" cy="388937"/>
          </a:xfrm>
          <a:prstGeom prst="rect">
            <a:avLst/>
          </a:prstGeom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</a:defRPr>
            </a:lvl1pPr>
          </a:lstStyle>
          <a:p>
            <a:fld id="{54EB56DD-AE26-45FC-9D07-43F31794A629}" type="datetime1">
              <a:rPr lang="en-US" altLang="en-US"/>
              <a:pPr/>
              <a:t>5/10/2016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775" y="6780213"/>
            <a:ext cx="3041650" cy="388937"/>
          </a:xfrm>
          <a:prstGeom prst="rect">
            <a:avLst/>
          </a:prstGeom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Times New Roman" pitchFamily="-10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225" y="6780213"/>
            <a:ext cx="2241550" cy="388937"/>
          </a:xfrm>
          <a:prstGeom prst="rect">
            <a:avLst/>
          </a:prstGeom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Times New Roman" pitchFamily="-10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4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  <p:sldLayoutId id="2147484255" r:id="rId12"/>
  </p:sldLayoutIdLst>
  <p:txStyles>
    <p:titleStyle>
      <a:lvl1pPr algn="ctr" defTabSz="482600" rtl="0" eaLnBrk="0" fontAlgn="base" hangingPunct="0"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defTabSz="482600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defTabSz="482600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defTabSz="482600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defTabSz="482600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61950" indent="-36195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84225" indent="-301625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208088" indent="-24130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90688" indent="-24130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174875" indent="-24130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658184" indent="-241653" algn="l" defTabSz="483306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1490" indent="-241653" algn="l" defTabSz="483306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4796" indent="-241653" algn="l" defTabSz="483306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8102" indent="-241653" algn="l" defTabSz="483306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4833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Isometric Drawings &amp; </a:t>
            </a:r>
            <a:br>
              <a:rPr lang="en-US" dirty="0"/>
            </a:br>
            <a:r>
              <a:rPr lang="en-US" dirty="0"/>
              <a:t>Coded Plans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Module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62058" y="6749143"/>
            <a:ext cx="2795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HigherEdServices.org</a:t>
            </a:r>
            <a:endParaRPr lang="en-US" sz="1600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25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339725"/>
            <a:ext cx="8158163" cy="1169988"/>
          </a:xfrm>
        </p:spPr>
        <p:txBody>
          <a:bodyPr>
            <a:noAutofit/>
          </a:bodyPr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br>
              <a:rPr lang="en-GB" altLang="en-US" sz="4400" dirty="0">
                <a:solidFill>
                  <a:srgbClr val="000000"/>
                </a:solidFill>
                <a:ea typeface="ＭＳ Ｐゴシック" pitchFamily="-107" charset="-128"/>
              </a:rPr>
            </a:br>
            <a:r>
              <a:rPr lang="en-GB" altLang="en-US" sz="4400" dirty="0">
                <a:solidFill>
                  <a:srgbClr val="000000"/>
                </a:solidFill>
                <a:ea typeface="ＭＳ Ｐゴシック" pitchFamily="-107" charset="-128"/>
              </a:rPr>
              <a:t>Session Topics</a:t>
            </a:r>
            <a:endParaRPr lang="en-GB" altLang="en-US" sz="4400" dirty="0">
              <a:solidFill>
                <a:srgbClr val="000000"/>
              </a:solidFill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839787" y="2133600"/>
            <a:ext cx="7920038" cy="195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531813" indent="-455613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10000"/>
              </a:buClr>
              <a:buSzPct val="50000"/>
              <a:buFont typeface="StarSymbol" pitchFamily="2" charset="0"/>
              <a:buChar char="●"/>
            </a:pPr>
            <a:r>
              <a:rPr lang="en-GB" altLang="en-US" sz="3400" dirty="0">
                <a:solidFill>
                  <a:schemeClr val="tx1"/>
                </a:solidFill>
                <a:latin typeface="Helvetica" pitchFamily="-107" charset="0"/>
              </a:rPr>
              <a:t>Isometric Axes</a:t>
            </a:r>
          </a:p>
          <a:p>
            <a:pPr eaLnBrk="1">
              <a:lnSpc>
                <a:spcPct val="93000"/>
              </a:lnSpc>
              <a:buClr>
                <a:srgbClr val="010000"/>
              </a:buClr>
              <a:buSzPct val="50000"/>
              <a:buFont typeface="StarSymbol" pitchFamily="2" charset="0"/>
              <a:buChar char="●"/>
            </a:pPr>
            <a:r>
              <a:rPr lang="en-GB" altLang="en-US" sz="3400" dirty="0">
                <a:solidFill>
                  <a:schemeClr val="tx1"/>
                </a:solidFill>
                <a:latin typeface="Helvetica" pitchFamily="-107" charset="0"/>
              </a:rPr>
              <a:t>Coded Plans</a:t>
            </a:r>
          </a:p>
          <a:p>
            <a:pPr eaLnBrk="1">
              <a:lnSpc>
                <a:spcPct val="93000"/>
              </a:lnSpc>
              <a:buClr>
                <a:srgbClr val="010000"/>
              </a:buClr>
              <a:buSzPct val="50000"/>
              <a:buFont typeface="StarSymbol" pitchFamily="2" charset="0"/>
              <a:buChar char="●"/>
            </a:pPr>
            <a:r>
              <a:rPr lang="en-GB" altLang="en-US" sz="3400" dirty="0">
                <a:solidFill>
                  <a:schemeClr val="tx1"/>
                </a:solidFill>
                <a:latin typeface="Helvetica" pitchFamily="-107" charset="0"/>
              </a:rPr>
              <a:t>Objects from Multiple Viewpoints</a:t>
            </a:r>
          </a:p>
          <a:p>
            <a:pPr eaLnBrk="1">
              <a:lnSpc>
                <a:spcPct val="93000"/>
              </a:lnSpc>
              <a:buClr>
                <a:srgbClr val="010000"/>
              </a:buClr>
              <a:buSzPct val="50000"/>
              <a:buFont typeface="StarSymbol" pitchFamily="2" charset="0"/>
              <a:buChar char="●"/>
            </a:pPr>
            <a:r>
              <a:rPr lang="en-GB" altLang="en-US" sz="3400" dirty="0">
                <a:solidFill>
                  <a:schemeClr val="tx1"/>
                </a:solidFill>
                <a:latin typeface="Helvetica" pitchFamily="-107" charset="0"/>
              </a:rPr>
              <a:t>Isometric Sketching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8212138" cy="641350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380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Isometric Sketching</a:t>
            </a:r>
            <a:endParaRPr lang="en-GB" altLang="en-US" sz="3800" dirty="0">
              <a:solidFill>
                <a:srgbClr val="000000"/>
              </a:solidFill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idx="1"/>
          </p:nvPr>
        </p:nvSpPr>
        <p:spPr>
          <a:xfrm>
            <a:off x="684212" y="1458913"/>
            <a:ext cx="8307387" cy="5111750"/>
          </a:xfrm>
        </p:spPr>
        <p:txBody>
          <a:bodyPr/>
          <a:lstStyle/>
          <a:p>
            <a:pPr eaLnBrk="1" hangingPunct="1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>
                <a:ea typeface="ＭＳ Ｐゴシック" pitchFamily="-107" charset="-128"/>
              </a:rPr>
              <a:t>Used to portray a 3-D object on a 2-D sheet of paper.</a:t>
            </a:r>
          </a:p>
          <a:p>
            <a:pPr eaLnBrk="1" hangingPunct="1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>
                <a:ea typeface="ＭＳ Ｐゴシック" pitchFamily="-107" charset="-128"/>
              </a:rPr>
              <a:t>The relationship between the 3-D axes appears differently when projected onto a 2-D surface, i.e., perpendicular angles no longer appear perpendicular.</a:t>
            </a:r>
            <a:endParaRPr lang="en-GB" altLang="en-US" dirty="0">
              <a:ea typeface="ＭＳ Ｐゴシック" pitchFamily="-107" charset="-128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57400"/>
            <a:ext cx="3889375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3" y="347663"/>
            <a:ext cx="8213725" cy="1217612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26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Isometric Axes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2590800"/>
            <a:ext cx="3724275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3" y="347663"/>
            <a:ext cx="8213725" cy="1217612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26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Isometric Sketch of Cube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idx="1"/>
          </p:nvPr>
        </p:nvSpPr>
        <p:spPr>
          <a:xfrm>
            <a:off x="693738" y="1544638"/>
            <a:ext cx="8212137" cy="9731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400" dirty="0">
                <a:latin typeface="Helvetica" pitchFamily="-107" charset="0"/>
              </a:rPr>
              <a:t>Isometric sketches are made as if you were looking down a diagonal of a cube</a:t>
            </a:r>
          </a:p>
        </p:txBody>
      </p:sp>
      <p:sp>
        <p:nvSpPr>
          <p:cNvPr id="50181" name="Text Box 4"/>
          <p:cNvSpPr txBox="1">
            <a:spLocks noChangeArrowheads="1"/>
          </p:cNvSpPr>
          <p:nvPr/>
        </p:nvSpPr>
        <p:spPr bwMode="auto">
          <a:xfrm>
            <a:off x="4252913" y="2516188"/>
            <a:ext cx="3011487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spcBef>
                <a:spcPts val="1025"/>
              </a:spcBef>
              <a:buClr>
                <a:srgbClr val="000000"/>
              </a:buClr>
              <a:buSzPct val="45000"/>
            </a:pPr>
            <a:r>
              <a:rPr lang="en-GB" altLang="en-US" sz="2100">
                <a:solidFill>
                  <a:schemeClr val="tx1"/>
                </a:solidFill>
                <a:latin typeface="Helvetica" pitchFamily="-107" charset="0"/>
              </a:rPr>
              <a:t>The surfaces of the cube appear to be rhomboidal</a:t>
            </a:r>
          </a:p>
        </p:txBody>
      </p:sp>
      <p:sp>
        <p:nvSpPr>
          <p:cNvPr id="50182" name="Line 5"/>
          <p:cNvSpPr>
            <a:spLocks noChangeShapeType="1"/>
          </p:cNvSpPr>
          <p:nvPr/>
        </p:nvSpPr>
        <p:spPr bwMode="auto">
          <a:xfrm flipH="1">
            <a:off x="3303588" y="3205163"/>
            <a:ext cx="885825" cy="731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6655" tIns="48328" rIns="96655" bIns="48328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58656" y="4267200"/>
            <a:ext cx="3429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>
                <a:solidFill>
                  <a:schemeClr val="tx1"/>
                </a:solidFill>
              </a:rPr>
              <a:t>Note that all surfaces of an object sketched in isometric will appear distorted!  </a:t>
            </a:r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>
          <a:xfrm>
            <a:off x="773113" y="347663"/>
            <a:ext cx="8213725" cy="1217612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26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Isometric Axes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idx="1"/>
          </p:nvPr>
        </p:nvSpPr>
        <p:spPr>
          <a:xfrm>
            <a:off x="693738" y="1544638"/>
            <a:ext cx="8212137" cy="9731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900">
                <a:ea typeface="ＭＳ Ｐゴシック" pitchFamily="-107" charset="-128"/>
              </a:rPr>
              <a:t>Isometric grid paper or dot paper is a useful tool for constructing isometric drawings.  </a:t>
            </a:r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901950"/>
            <a:ext cx="7777163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29000"/>
            <a:ext cx="58578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3" y="325438"/>
            <a:ext cx="8213725" cy="1217612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26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Coded Plans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693738" y="1787525"/>
            <a:ext cx="8212137" cy="1801813"/>
          </a:xfrm>
        </p:spPr>
        <p:txBody>
          <a:bodyPr/>
          <a:lstStyle/>
          <a:p>
            <a:pPr eaLnBrk="1" hangingPunct="1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900" dirty="0">
                <a:ea typeface="ＭＳ Ｐゴシック" pitchFamily="-107" charset="-128"/>
              </a:rPr>
              <a:t>Pictorial sketches can be made from coded plans.</a:t>
            </a:r>
          </a:p>
          <a:p>
            <a:pPr eaLnBrk="1" hangingPunct="1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900" dirty="0">
                <a:ea typeface="ＭＳ Ｐゴシック" pitchFamily="-107" charset="-128"/>
              </a:rPr>
              <a:t>Coded plans define the shape of a building made of blocks.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5973763" y="6257925"/>
            <a:ext cx="1171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spcBef>
                <a:spcPts val="963"/>
              </a:spcBef>
              <a:buClr>
                <a:srgbClr val="000000"/>
              </a:buClr>
              <a:buSzPct val="45000"/>
            </a:pPr>
            <a:r>
              <a:rPr lang="en-GB" altLang="en-US" sz="1900">
                <a:solidFill>
                  <a:schemeClr val="tx1"/>
                </a:solidFill>
                <a:latin typeface="Times" pitchFamily="-107" charset="0"/>
              </a:rPr>
              <a:t>Building</a:t>
            </a:r>
          </a:p>
        </p:txBody>
      </p:sp>
      <p:sp>
        <p:nvSpPr>
          <p:cNvPr id="54278" name="Text Box 5"/>
          <p:cNvSpPr txBox="1">
            <a:spLocks noChangeArrowheads="1"/>
          </p:cNvSpPr>
          <p:nvPr/>
        </p:nvSpPr>
        <p:spPr bwMode="auto">
          <a:xfrm>
            <a:off x="2454275" y="6257925"/>
            <a:ext cx="14112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965200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5000"/>
              </a:lnSpc>
              <a:spcBef>
                <a:spcPts val="963"/>
              </a:spcBef>
              <a:buClr>
                <a:srgbClr val="000000"/>
              </a:buClr>
              <a:buSzPct val="45000"/>
            </a:pPr>
            <a:r>
              <a:rPr lang="en-GB" altLang="en-US" sz="1900">
                <a:solidFill>
                  <a:schemeClr val="tx1"/>
                </a:solidFill>
                <a:latin typeface="Times" pitchFamily="-107" charset="0"/>
              </a:rPr>
              <a:t>Coded Plan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Grp="1" noChangeArrowheads="1"/>
          </p:cNvSpPr>
          <p:nvPr>
            <p:ph type="title"/>
          </p:nvPr>
        </p:nvSpPr>
        <p:spPr>
          <a:xfrm>
            <a:off x="773113" y="325438"/>
            <a:ext cx="8213725" cy="1217612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26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Coded Plans</a:t>
            </a:r>
          </a:p>
        </p:txBody>
      </p:sp>
      <p:sp>
        <p:nvSpPr>
          <p:cNvPr id="56323" name="Rectangle 2"/>
          <p:cNvSpPr>
            <a:spLocks noGrp="1" noChangeArrowheads="1"/>
          </p:cNvSpPr>
          <p:nvPr>
            <p:ph idx="1"/>
          </p:nvPr>
        </p:nvSpPr>
        <p:spPr>
          <a:xfrm>
            <a:off x="693738" y="1787525"/>
            <a:ext cx="8212137" cy="730250"/>
          </a:xfrm>
        </p:spPr>
        <p:txBody>
          <a:bodyPr/>
          <a:lstStyle/>
          <a:p>
            <a:pPr eaLnBrk="1" hangingPunct="1"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2900" dirty="0">
                <a:ea typeface="ＭＳ Ｐゴシック" pitchFamily="-107" charset="-128"/>
              </a:rPr>
              <a:t>Isometric sketch from corner C.</a:t>
            </a:r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2811463"/>
            <a:ext cx="7681913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Different Viewpoints</a:t>
            </a:r>
            <a:endParaRPr lang="en-US" sz="38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900" dirty="0"/>
              <a:t>The object will appear differently depending on the corner you are viewing it from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57600"/>
            <a:ext cx="9116196" cy="23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905000"/>
            <a:ext cx="44577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17"/>
          <p:cNvSpPr txBox="1">
            <a:spLocks noChangeArrowheads="1"/>
          </p:cNvSpPr>
          <p:nvPr/>
        </p:nvSpPr>
        <p:spPr bwMode="auto">
          <a:xfrm>
            <a:off x="1219200" y="3048000"/>
            <a:ext cx="3048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r>
              <a:rPr lang="en-GB" altLang="en-US" sz="2400" b="1" dirty="0">
                <a:solidFill>
                  <a:srgbClr val="FF0000"/>
                </a:solidFill>
                <a:latin typeface="Helvetica" pitchFamily="-107" charset="0"/>
              </a:rPr>
              <a:t>C</a:t>
            </a:r>
          </a:p>
        </p:txBody>
      </p:sp>
      <p:sp>
        <p:nvSpPr>
          <p:cNvPr id="58372" name="AutoShape 18"/>
          <p:cNvSpPr>
            <a:spLocks noChangeArrowheads="1"/>
          </p:cNvSpPr>
          <p:nvPr/>
        </p:nvSpPr>
        <p:spPr bwMode="auto">
          <a:xfrm>
            <a:off x="584200" y="3459163"/>
            <a:ext cx="4152900" cy="157162"/>
          </a:xfrm>
          <a:prstGeom prst="roundRect">
            <a:avLst>
              <a:gd name="adj" fmla="val 1083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lIns="96655" tIns="48328" rIns="96655" bIns="48328" anchor="ctr"/>
          <a:lstStyle>
            <a:lvl1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endParaRPr lang="en-US" altLang="en-US"/>
          </a:p>
        </p:txBody>
      </p:sp>
      <p:sp>
        <p:nvSpPr>
          <p:cNvPr id="58373" name="AutoShape 19"/>
          <p:cNvSpPr>
            <a:spLocks noChangeArrowheads="1"/>
          </p:cNvSpPr>
          <p:nvPr/>
        </p:nvSpPr>
        <p:spPr bwMode="auto">
          <a:xfrm>
            <a:off x="703263" y="5815013"/>
            <a:ext cx="4154487" cy="157162"/>
          </a:xfrm>
          <a:prstGeom prst="roundRect">
            <a:avLst>
              <a:gd name="adj" fmla="val 1083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lIns="96655" tIns="48328" rIns="96655" bIns="48328" anchor="ctr"/>
          <a:lstStyle>
            <a:lvl1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endParaRPr lang="en-US" altLang="en-US"/>
          </a:p>
        </p:txBody>
      </p:sp>
      <p:sp>
        <p:nvSpPr>
          <p:cNvPr id="58377" name="Text Box 23"/>
          <p:cNvSpPr txBox="1">
            <a:spLocks noChangeArrowheads="1"/>
          </p:cNvSpPr>
          <p:nvPr/>
        </p:nvSpPr>
        <p:spPr bwMode="auto">
          <a:xfrm>
            <a:off x="1981200" y="5791200"/>
            <a:ext cx="123031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altLang="en-US" sz="2400" dirty="0">
                <a:solidFill>
                  <a:srgbClr val="FF0000"/>
                </a:solidFill>
                <a:latin typeface="Helvetica" pitchFamily="-107" charset="0"/>
              </a:rPr>
              <a:t>Step 4 ...</a:t>
            </a:r>
          </a:p>
        </p:txBody>
      </p:sp>
      <p:sp>
        <p:nvSpPr>
          <p:cNvPr id="58378" name="Rectangle 1"/>
          <p:cNvSpPr>
            <a:spLocks noGrp="1" noChangeArrowheads="1"/>
          </p:cNvSpPr>
          <p:nvPr>
            <p:ph type="title"/>
          </p:nvPr>
        </p:nvSpPr>
        <p:spPr>
          <a:xfrm>
            <a:off x="773113" y="325438"/>
            <a:ext cx="4624387" cy="1217612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 </a:t>
            </a:r>
            <a:br>
              <a:rPr lang="en-GB" altLang="en-US" sz="26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</a:br>
            <a:r>
              <a:rPr lang="en-GB" altLang="en-US" sz="3800" dirty="0">
                <a:solidFill>
                  <a:srgbClr val="000000"/>
                </a:solidFill>
                <a:latin typeface="Arial" charset="0"/>
                <a:ea typeface="ＭＳ Ｐゴシック" pitchFamily="-107" charset="-128"/>
              </a:rPr>
              <a:t>Isometric Sketching</a:t>
            </a:r>
          </a:p>
        </p:txBody>
      </p:sp>
      <p:sp>
        <p:nvSpPr>
          <p:cNvPr id="58379" name="Text Box 2"/>
          <p:cNvSpPr txBox="1">
            <a:spLocks noChangeArrowheads="1"/>
          </p:cNvSpPr>
          <p:nvPr/>
        </p:nvSpPr>
        <p:spPr bwMode="auto">
          <a:xfrm>
            <a:off x="5181600" y="1752600"/>
            <a:ext cx="4127500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0725" algn="l"/>
                <a:tab pos="1444625" algn="l"/>
                <a:tab pos="2166938" algn="l"/>
                <a:tab pos="2898775" algn="l"/>
                <a:tab pos="3060700" algn="l"/>
                <a:tab pos="38258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spcBef>
                <a:spcPts val="1000"/>
              </a:spcBef>
              <a:buClr>
                <a:srgbClr val="000000"/>
              </a:buClr>
              <a:buSzPct val="45000"/>
            </a:pPr>
            <a:r>
              <a:rPr lang="en-GB" altLang="en-US" sz="2100" i="1" dirty="0">
                <a:solidFill>
                  <a:srgbClr val="000099"/>
                </a:solidFill>
                <a:latin typeface="Helvetica" pitchFamily="-107" charset="0"/>
              </a:rPr>
              <a:t>Guidelines for constructing isometric drawings:</a:t>
            </a:r>
          </a:p>
          <a:p>
            <a:pPr eaLnBrk="1">
              <a:lnSpc>
                <a:spcPct val="93000"/>
              </a:lnSpc>
              <a:spcBef>
                <a:spcPts val="963"/>
              </a:spcBef>
              <a:buClr>
                <a:srgbClr val="000000"/>
              </a:buClr>
              <a:buSzPct val="100000"/>
              <a:buFont typeface="StarSymbol" pitchFamily="2" charset="0"/>
              <a:buAutoNum type="arabicPeriod"/>
            </a:pPr>
            <a:r>
              <a:rPr lang="en-GB" altLang="en-US" sz="2100" dirty="0">
                <a:solidFill>
                  <a:schemeClr val="tx1"/>
                </a:solidFill>
                <a:latin typeface="Helvetica" pitchFamily="-107" charset="0"/>
              </a:rPr>
              <a:t>Draw edge "C".</a:t>
            </a:r>
          </a:p>
          <a:p>
            <a:pPr eaLnBrk="1">
              <a:lnSpc>
                <a:spcPct val="93000"/>
              </a:lnSpc>
              <a:spcBef>
                <a:spcPts val="963"/>
              </a:spcBef>
              <a:buClr>
                <a:srgbClr val="000000"/>
              </a:buClr>
              <a:buSzPct val="100000"/>
              <a:buFont typeface="StarSymbol" pitchFamily="2" charset="0"/>
              <a:buAutoNum type="arabicPeriod"/>
            </a:pPr>
            <a:r>
              <a:rPr lang="en-GB" altLang="en-US" sz="2100" dirty="0">
                <a:solidFill>
                  <a:schemeClr val="tx1"/>
                </a:solidFill>
                <a:latin typeface="Helvetica" pitchFamily="-107" charset="0"/>
              </a:rPr>
              <a:t>Sketch surface to the right or left of edge “C”.</a:t>
            </a:r>
          </a:p>
          <a:p>
            <a:pPr eaLnBrk="1">
              <a:lnSpc>
                <a:spcPct val="93000"/>
              </a:lnSpc>
              <a:spcBef>
                <a:spcPts val="963"/>
              </a:spcBef>
              <a:buClr>
                <a:srgbClr val="000000"/>
              </a:buClr>
              <a:buSzPct val="100000"/>
              <a:buFont typeface="StarSymbol" pitchFamily="2" charset="0"/>
              <a:buAutoNum type="arabicPeriod"/>
            </a:pPr>
            <a:r>
              <a:rPr lang="en-GB" altLang="en-US" sz="2100" dirty="0">
                <a:solidFill>
                  <a:schemeClr val="tx1"/>
                </a:solidFill>
                <a:latin typeface="Helvetica" pitchFamily="-107" charset="0"/>
              </a:rPr>
              <a:t>Draw a surface that shares an edge with the surface just drawn.</a:t>
            </a:r>
          </a:p>
          <a:p>
            <a:pPr eaLnBrk="1">
              <a:lnSpc>
                <a:spcPct val="93000"/>
              </a:lnSpc>
              <a:spcBef>
                <a:spcPts val="963"/>
              </a:spcBef>
              <a:buClr>
                <a:srgbClr val="000000"/>
              </a:buClr>
              <a:buSzPct val="100000"/>
              <a:buFont typeface="StarSymbol" pitchFamily="2" charset="0"/>
              <a:buAutoNum type="arabicPeriod"/>
            </a:pPr>
            <a:r>
              <a:rPr lang="en-GB" altLang="en-US" sz="2100" dirty="0">
                <a:solidFill>
                  <a:schemeClr val="tx1"/>
                </a:solidFill>
                <a:latin typeface="Helvetica" pitchFamily="-107" charset="0"/>
              </a:rPr>
              <a:t>Continue drawing one surface at a time until the object is complete.</a:t>
            </a:r>
          </a:p>
          <a:p>
            <a:pPr eaLnBrk="1">
              <a:lnSpc>
                <a:spcPct val="93000"/>
              </a:lnSpc>
              <a:spcBef>
                <a:spcPts val="963"/>
              </a:spcBef>
              <a:buClr>
                <a:srgbClr val="000000"/>
              </a:buClr>
              <a:buSzPct val="75000"/>
            </a:pPr>
            <a:r>
              <a:rPr lang="en-GB" altLang="en-US" sz="2100" dirty="0">
                <a:solidFill>
                  <a:schemeClr val="tx1"/>
                </a:solidFill>
                <a:latin typeface="Helvetica" pitchFamily="-107" charset="0"/>
              </a:rPr>
              <a:t>NOTE: Do not show the individual blocks in the building. Just show edges where surfaces intersect.</a:t>
            </a:r>
          </a:p>
        </p:txBody>
      </p:sp>
      <p:grpSp>
        <p:nvGrpSpPr>
          <p:cNvPr id="58380" name="Group 3"/>
          <p:cNvGrpSpPr>
            <a:grpSpLocks/>
          </p:cNvGrpSpPr>
          <p:nvPr/>
        </p:nvGrpSpPr>
        <p:grpSpPr bwMode="auto">
          <a:xfrm>
            <a:off x="6164263" y="279400"/>
            <a:ext cx="1230312" cy="1550988"/>
            <a:chOff x="3698" y="165"/>
            <a:chExt cx="738" cy="916"/>
          </a:xfrm>
        </p:grpSpPr>
        <p:sp>
          <p:nvSpPr>
            <p:cNvPr id="58382" name="AutoShape 4"/>
            <p:cNvSpPr>
              <a:spLocks noChangeArrowheads="1"/>
            </p:cNvSpPr>
            <p:nvPr/>
          </p:nvSpPr>
          <p:spPr bwMode="auto">
            <a:xfrm>
              <a:off x="3948" y="166"/>
              <a:ext cx="244" cy="244"/>
            </a:xfrm>
            <a:prstGeom prst="roundRect">
              <a:avLst>
                <a:gd name="adj" fmla="val 407"/>
              </a:avLst>
            </a:prstGeom>
            <a:noFill/>
            <a:ln w="3672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383" name="AutoShape 5"/>
            <p:cNvSpPr>
              <a:spLocks noChangeArrowheads="1"/>
            </p:cNvSpPr>
            <p:nvPr/>
          </p:nvSpPr>
          <p:spPr bwMode="auto">
            <a:xfrm>
              <a:off x="4192" y="410"/>
              <a:ext cx="244" cy="244"/>
            </a:xfrm>
            <a:prstGeom prst="roundRect">
              <a:avLst>
                <a:gd name="adj" fmla="val 407"/>
              </a:avLst>
            </a:prstGeom>
            <a:noFill/>
            <a:ln w="3672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384" name="AutoShape 6"/>
            <p:cNvSpPr>
              <a:spLocks noChangeArrowheads="1"/>
            </p:cNvSpPr>
            <p:nvPr/>
          </p:nvSpPr>
          <p:spPr bwMode="auto">
            <a:xfrm>
              <a:off x="3948" y="410"/>
              <a:ext cx="244" cy="244"/>
            </a:xfrm>
            <a:prstGeom prst="roundRect">
              <a:avLst>
                <a:gd name="adj" fmla="val 407"/>
              </a:avLst>
            </a:prstGeom>
            <a:noFill/>
            <a:ln w="3672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385" name="AutoShape 7"/>
            <p:cNvSpPr>
              <a:spLocks noChangeArrowheads="1"/>
            </p:cNvSpPr>
            <p:nvPr/>
          </p:nvSpPr>
          <p:spPr bwMode="auto">
            <a:xfrm>
              <a:off x="4191" y="165"/>
              <a:ext cx="244" cy="244"/>
            </a:xfrm>
            <a:prstGeom prst="roundRect">
              <a:avLst>
                <a:gd name="adj" fmla="val 407"/>
              </a:avLst>
            </a:prstGeom>
            <a:noFill/>
            <a:ln w="3672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386" name="Text Box 8"/>
            <p:cNvSpPr txBox="1">
              <a:spLocks noChangeArrowheads="1"/>
            </p:cNvSpPr>
            <p:nvPr/>
          </p:nvSpPr>
          <p:spPr bwMode="auto">
            <a:xfrm>
              <a:off x="4021" y="199"/>
              <a:ext cx="103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r>
                <a:rPr lang="en-GB" altLang="en-US" sz="2400">
                  <a:solidFill>
                    <a:srgbClr val="FF0000"/>
                  </a:solidFill>
                  <a:latin typeface="Helvetica" pitchFamily="-107" charset="0"/>
                </a:rPr>
                <a:t>3</a:t>
              </a:r>
            </a:p>
          </p:txBody>
        </p:sp>
        <p:sp>
          <p:nvSpPr>
            <p:cNvPr id="58387" name="Text Box 9"/>
            <p:cNvSpPr txBox="1">
              <a:spLocks noChangeArrowheads="1"/>
            </p:cNvSpPr>
            <p:nvPr/>
          </p:nvSpPr>
          <p:spPr bwMode="auto">
            <a:xfrm>
              <a:off x="4271" y="430"/>
              <a:ext cx="103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r>
                <a:rPr lang="en-GB" altLang="en-US" sz="2400">
                  <a:solidFill>
                    <a:srgbClr val="FF0000"/>
                  </a:solidFill>
                  <a:latin typeface="Helvetica" pitchFamily="-107" charset="0"/>
                </a:rPr>
                <a:t>1</a:t>
              </a:r>
            </a:p>
          </p:txBody>
        </p:sp>
        <p:sp>
          <p:nvSpPr>
            <p:cNvPr id="58388" name="Text Box 10"/>
            <p:cNvSpPr txBox="1">
              <a:spLocks noChangeArrowheads="1"/>
            </p:cNvSpPr>
            <p:nvPr/>
          </p:nvSpPr>
          <p:spPr bwMode="auto">
            <a:xfrm>
              <a:off x="4258" y="179"/>
              <a:ext cx="103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r>
                <a:rPr lang="en-GB" altLang="en-US" sz="2400">
                  <a:solidFill>
                    <a:srgbClr val="FF0000"/>
                  </a:solidFill>
                  <a:latin typeface="Helvetica" pitchFamily="-107" charset="0"/>
                </a:rPr>
                <a:t>1</a:t>
              </a:r>
            </a:p>
          </p:txBody>
        </p:sp>
        <p:sp>
          <p:nvSpPr>
            <p:cNvPr id="58389" name="Text Box 11"/>
            <p:cNvSpPr txBox="1">
              <a:spLocks noChangeArrowheads="1"/>
            </p:cNvSpPr>
            <p:nvPr/>
          </p:nvSpPr>
          <p:spPr bwMode="auto">
            <a:xfrm>
              <a:off x="4027" y="423"/>
              <a:ext cx="103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r>
                <a:rPr lang="en-GB" altLang="en-US" sz="2400">
                  <a:solidFill>
                    <a:srgbClr val="FF0000"/>
                  </a:solidFill>
                  <a:latin typeface="Helvetica" pitchFamily="-107" charset="0"/>
                </a:rPr>
                <a:t>2</a:t>
              </a:r>
            </a:p>
          </p:txBody>
        </p:sp>
        <p:sp>
          <p:nvSpPr>
            <p:cNvPr id="58390" name="Line 12"/>
            <p:cNvSpPr>
              <a:spLocks noChangeShapeType="1"/>
            </p:cNvSpPr>
            <p:nvPr/>
          </p:nvSpPr>
          <p:spPr bwMode="auto">
            <a:xfrm flipH="1">
              <a:off x="3822" y="693"/>
              <a:ext cx="101" cy="17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91" name="Text Box 13"/>
            <p:cNvSpPr txBox="1">
              <a:spLocks noChangeArrowheads="1"/>
            </p:cNvSpPr>
            <p:nvPr/>
          </p:nvSpPr>
          <p:spPr bwMode="auto">
            <a:xfrm>
              <a:off x="3698" y="878"/>
              <a:ext cx="134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1pPr>
              <a:lvl2pPr marL="37931725" indent="-37474525"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2pPr>
              <a:lvl3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3pPr>
              <a:lvl4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4pPr>
              <a:lvl5pPr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Times New Roman" pitchFamily="-107" charset="0"/>
                  <a:ea typeface="ＭＳ Ｐゴシック" pitchFamily="-107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Helvetica" pitchFamily="-107" charset="0"/>
                </a:rPr>
                <a:t>C</a:t>
              </a:r>
            </a:p>
          </p:txBody>
        </p:sp>
      </p:grpSp>
      <p:sp>
        <p:nvSpPr>
          <p:cNvPr id="58381" name="Line 29"/>
          <p:cNvSpPr>
            <a:spLocks noChangeShapeType="1"/>
          </p:cNvSpPr>
          <p:nvPr/>
        </p:nvSpPr>
        <p:spPr bwMode="auto">
          <a:xfrm>
            <a:off x="1143000" y="2849563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6655" tIns="48328" rIns="96655" bIns="48328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85800" y="3581400"/>
            <a:ext cx="762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209800" y="3581400"/>
            <a:ext cx="762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267200" y="3581400"/>
            <a:ext cx="762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74" name="Text Box 20"/>
          <p:cNvSpPr txBox="1">
            <a:spLocks noChangeArrowheads="1"/>
          </p:cNvSpPr>
          <p:nvPr/>
        </p:nvSpPr>
        <p:spPr bwMode="auto">
          <a:xfrm>
            <a:off x="381000" y="3581400"/>
            <a:ext cx="1591181" cy="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altLang="en-US" sz="2400" dirty="0">
                <a:solidFill>
                  <a:srgbClr val="FF0000"/>
                </a:solidFill>
                <a:latin typeface="Helvetica" pitchFamily="-107" charset="0"/>
              </a:rPr>
              <a:t>Steps 1 &amp; 2</a:t>
            </a:r>
          </a:p>
        </p:txBody>
      </p:sp>
      <p:sp>
        <p:nvSpPr>
          <p:cNvPr id="58375" name="Text Box 21"/>
          <p:cNvSpPr txBox="1">
            <a:spLocks noChangeArrowheads="1"/>
          </p:cNvSpPr>
          <p:nvPr/>
        </p:nvSpPr>
        <p:spPr bwMode="auto">
          <a:xfrm>
            <a:off x="2362200" y="3581400"/>
            <a:ext cx="8890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altLang="en-US" sz="2400" dirty="0">
                <a:solidFill>
                  <a:srgbClr val="FF0000"/>
                </a:solidFill>
                <a:latin typeface="Helvetica" pitchFamily="-107" charset="0"/>
              </a:rPr>
              <a:t>Step 3</a:t>
            </a:r>
          </a:p>
        </p:txBody>
      </p:sp>
      <p:sp>
        <p:nvSpPr>
          <p:cNvPr id="58376" name="Text Box 22"/>
          <p:cNvSpPr txBox="1">
            <a:spLocks noChangeArrowheads="1"/>
          </p:cNvSpPr>
          <p:nvPr/>
        </p:nvSpPr>
        <p:spPr bwMode="auto">
          <a:xfrm>
            <a:off x="3733800" y="3581400"/>
            <a:ext cx="123031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1pPr>
            <a:lvl2pPr marL="37931725" indent="-37474525"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2pPr>
            <a:lvl3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3pPr>
            <a:lvl4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4pPr>
            <a:lvl5pPr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</a:tabLst>
              <a:defRPr sz="2600">
                <a:solidFill>
                  <a:schemeClr val="bg1"/>
                </a:solidFill>
                <a:latin typeface="Times New Roman" pitchFamily="-107" charset="0"/>
                <a:ea typeface="ＭＳ Ｐゴシック" pitchFamily="-107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altLang="en-US" sz="2400" dirty="0">
                <a:solidFill>
                  <a:srgbClr val="FF0000"/>
                </a:solidFill>
                <a:latin typeface="Helvetica" pitchFamily="-107" charset="0"/>
              </a:rPr>
              <a:t>Step 4 ...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Software……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through the Isometric Drawings and Coded Plans software module</a:t>
            </a:r>
          </a:p>
        </p:txBody>
      </p:sp>
    </p:spTree>
    <p:extLst>
      <p:ext uri="{BB962C8B-B14F-4D97-AF65-F5344CB8AC3E}">
        <p14:creationId xmlns:p14="http://schemas.microsoft.com/office/powerpoint/2010/main" val="728366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639763"/>
            <a:ext cx="8158163" cy="571500"/>
          </a:xfrm>
        </p:spPr>
        <p:txBody>
          <a:bodyPr/>
          <a:lstStyle/>
          <a:p>
            <a:pPr eaLnBrk="1" hangingPunct="1">
              <a:lnSpc>
                <a:spcPct val="93000"/>
              </a:lnSpc>
              <a:tabLst>
                <a:tab pos="765175" algn="l"/>
                <a:tab pos="1530350" algn="l"/>
                <a:tab pos="2295525" algn="l"/>
                <a:tab pos="3060700" algn="l"/>
                <a:tab pos="3825875" algn="l"/>
                <a:tab pos="4591050" algn="l"/>
                <a:tab pos="5356225" algn="l"/>
                <a:tab pos="6121400" algn="l"/>
                <a:tab pos="6886575" algn="l"/>
                <a:tab pos="7651750" algn="l"/>
              </a:tabLst>
            </a:pPr>
            <a:r>
              <a:rPr lang="en-GB" altLang="en-US" sz="4400" dirty="0">
                <a:ea typeface="ＭＳ Ｐゴシック" pitchFamily="-107" charset="-128"/>
              </a:rPr>
              <a:t>Homework</a:t>
            </a:r>
            <a:endParaRPr lang="en-GB" altLang="en-US" sz="4400" dirty="0">
              <a:solidFill>
                <a:srgbClr val="000080"/>
              </a:solidFill>
              <a:ea typeface="ＭＳ Ｐゴシック" pitchFamily="-107" charset="-128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idx="1"/>
          </p:nvPr>
        </p:nvSpPr>
        <p:spPr>
          <a:xfrm>
            <a:off x="720725" y="2112963"/>
            <a:ext cx="8158163" cy="4389437"/>
          </a:xfrm>
        </p:spPr>
        <p:txBody>
          <a:bodyPr/>
          <a:lstStyle/>
          <a:p>
            <a:pP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GB" altLang="en-US" dirty="0">
                <a:ea typeface="ＭＳ Ｐゴシック" pitchFamily="-107" charset="-128"/>
              </a:rPr>
              <a:t>Complete the following pages in Module 3</a:t>
            </a:r>
          </a:p>
          <a:p>
            <a:pPr>
              <a:lnSpc>
                <a:spcPct val="83000"/>
              </a:lnSpc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GB" altLang="en-US" dirty="0" err="1">
                <a:ea typeface="ＭＳ Ｐゴシック" pitchFamily="-107" charset="-128"/>
              </a:rPr>
              <a:t>iso</a:t>
            </a:r>
            <a:r>
              <a:rPr lang="en-GB" altLang="en-US" dirty="0">
                <a:ea typeface="ＭＳ Ｐゴシック" pitchFamily="-107" charset="-128"/>
              </a:rPr>
              <a:t>-</a:t>
            </a:r>
          </a:p>
          <a:p>
            <a:pPr lvl="1">
              <a:lnSpc>
                <a:spcPct val="83000"/>
              </a:lnSpc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GB" altLang="en-US" sz="3200" dirty="0">
                <a:ea typeface="ＭＳ Ｐゴシック" pitchFamily="-107" charset="-128"/>
              </a:rPr>
              <a:t>1 - 5</a:t>
            </a:r>
          </a:p>
          <a:p>
            <a:pPr lvl="1">
              <a:lnSpc>
                <a:spcPct val="83000"/>
              </a:lnSpc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GB" altLang="en-US" sz="3200" dirty="0">
                <a:ea typeface="ＭＳ Ｐゴシック" pitchFamily="-107" charset="-128"/>
              </a:rPr>
              <a:t>8 - 11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477</Words>
  <Application>Microsoft Office PowerPoint</Application>
  <PresentationFormat>Custom</PresentationFormat>
  <Paragraphs>65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ＭＳ Ｐゴシック</vt:lpstr>
      <vt:lpstr>Arial</vt:lpstr>
      <vt:lpstr>Calibri</vt:lpstr>
      <vt:lpstr>Helvetica</vt:lpstr>
      <vt:lpstr>StarSymbol</vt:lpstr>
      <vt:lpstr>Times</vt:lpstr>
      <vt:lpstr>Times New Roman</vt:lpstr>
      <vt:lpstr>Custom Design</vt:lpstr>
      <vt:lpstr>1_Default Design</vt:lpstr>
      <vt:lpstr>Office Theme</vt:lpstr>
      <vt:lpstr>Isometric Drawings &amp;  Coded Plans</vt:lpstr>
      <vt:lpstr> Session Topics</vt:lpstr>
      <vt:lpstr>Isometric Sketching</vt:lpstr>
      <vt:lpstr>  Isometric Axes</vt:lpstr>
      <vt:lpstr>  Isometric Sketch of Cube</vt:lpstr>
      <vt:lpstr>  Isometric Axes</vt:lpstr>
      <vt:lpstr>  Coded Plans</vt:lpstr>
      <vt:lpstr>  Coded Plans</vt:lpstr>
      <vt:lpstr>  Different Viewpoints</vt:lpstr>
      <vt:lpstr>  Isometric Sketching</vt:lpstr>
      <vt:lpstr>Course Software……</vt:lpstr>
      <vt:lpstr>Homework</vt:lpstr>
    </vt:vector>
  </TitlesOfParts>
  <Company>Higher Ed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Module 3 -  Isometric Sketching</dc:title>
  <dc:subject>Spatial Skills</dc:subject>
  <dc:creator>Sheryl Sorby</dc:creator>
  <cp:lastModifiedBy>Jane Langeman</cp:lastModifiedBy>
  <cp:revision>52</cp:revision>
  <cp:lastPrinted>2010-01-22T20:24:59Z</cp:lastPrinted>
  <dcterms:modified xsi:type="dcterms:W3CDTF">2016-05-10T14:54:26Z</dcterms:modified>
</cp:coreProperties>
</file>